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5CD"/>
    <a:srgbClr val="FCF7D0"/>
    <a:srgbClr val="F7F3D5"/>
    <a:srgbClr val="FAF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1" autoAdjust="0"/>
    <p:restoredTop sz="94660"/>
  </p:normalViewPr>
  <p:slideViewPr>
    <p:cSldViewPr snapToGrid="0">
      <p:cViewPr varScale="1">
        <p:scale>
          <a:sx n="43" d="100"/>
          <a:sy n="43" d="100"/>
        </p:scale>
        <p:origin x="1965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6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35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21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70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1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8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6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2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C5B7-C02E-407F-B320-7B611E57A34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62DA-86A7-4C55-A122-A5FDEDE8CE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外壁塗装リフォームのチラシデザインテンプレート(PowerPoint版・A4 ...">
            <a:extLst>
              <a:ext uri="{FF2B5EF4-FFF2-40B4-BE49-F238E27FC236}">
                <a16:creationId xmlns:a16="http://schemas.microsoft.com/office/drawing/2014/main" id="{C6D4F250-ED69-4584-A9B5-6D14EB8F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3"/>
          <a:stretch/>
        </p:blipFill>
        <p:spPr bwMode="auto">
          <a:xfrm>
            <a:off x="-373223" y="0"/>
            <a:ext cx="7231223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E93FA6-F585-4A9A-A871-B2ECC50A9FD1}"/>
              </a:ext>
            </a:extLst>
          </p:cNvPr>
          <p:cNvSpPr/>
          <p:nvPr/>
        </p:nvSpPr>
        <p:spPr>
          <a:xfrm>
            <a:off x="563880" y="685800"/>
            <a:ext cx="204978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バルコニー防水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50B2306-39CF-41D9-89EF-27F395108845}"/>
              </a:ext>
            </a:extLst>
          </p:cNvPr>
          <p:cNvSpPr/>
          <p:nvPr/>
        </p:nvSpPr>
        <p:spPr>
          <a:xfrm rot="20964869">
            <a:off x="162056" y="233858"/>
            <a:ext cx="1361176" cy="590750"/>
          </a:xfrm>
          <a:prstGeom prst="ellipse">
            <a:avLst/>
          </a:prstGeom>
          <a:solidFill>
            <a:srgbClr val="FAF6D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そろそろ</a:t>
            </a:r>
          </a:p>
        </p:txBody>
      </p:sp>
      <p:sp>
        <p:nvSpPr>
          <p:cNvPr id="11" name="フローチャート: 手作業 10">
            <a:extLst>
              <a:ext uri="{FF2B5EF4-FFF2-40B4-BE49-F238E27FC236}">
                <a16:creationId xmlns:a16="http://schemas.microsoft.com/office/drawing/2014/main" id="{29FF6961-CF8F-49B8-A06E-26AC0AF6B2B1}"/>
              </a:ext>
            </a:extLst>
          </p:cNvPr>
          <p:cNvSpPr/>
          <p:nvPr/>
        </p:nvSpPr>
        <p:spPr>
          <a:xfrm>
            <a:off x="119377" y="3167643"/>
            <a:ext cx="3049125" cy="943897"/>
          </a:xfrm>
          <a:prstGeom prst="flowChartManualOperation">
            <a:avLst/>
          </a:prstGeom>
          <a:pattFill prst="pct90">
            <a:fgClr>
              <a:srgbClr val="FFF5CD"/>
            </a:fgClr>
            <a:bgClr>
              <a:schemeClr val="bg1"/>
            </a:bgClr>
          </a:pattFill>
          <a:ln>
            <a:solidFill>
              <a:srgbClr val="F7F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バルコニー防水</a:t>
            </a:r>
            <a:r>
              <a:rPr kumimoji="1" lang="ja-JP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は当社にお任せ下さい。</a:t>
            </a:r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E3C776E1-7D73-4AEE-B12C-4566B35D3FA9}"/>
              </a:ext>
            </a:extLst>
          </p:cNvPr>
          <p:cNvSpPr/>
          <p:nvPr/>
        </p:nvSpPr>
        <p:spPr>
          <a:xfrm rot="10800000">
            <a:off x="1588770" y="2902688"/>
            <a:ext cx="223283" cy="26495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26C1EAD-D58B-424A-B830-856B0B7C7E8D}"/>
              </a:ext>
            </a:extLst>
          </p:cNvPr>
          <p:cNvSpPr/>
          <p:nvPr/>
        </p:nvSpPr>
        <p:spPr>
          <a:xfrm>
            <a:off x="0" y="4111540"/>
            <a:ext cx="6858000" cy="4817307"/>
          </a:xfrm>
          <a:prstGeom prst="rect">
            <a:avLst/>
          </a:prstGeom>
          <a:solidFill>
            <a:srgbClr val="FCF7D0"/>
          </a:solidFill>
          <a:ln>
            <a:solidFill>
              <a:srgbClr val="FFF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8090B2-6910-40FE-9F4B-107892369B91}"/>
              </a:ext>
            </a:extLst>
          </p:cNvPr>
          <p:cNvSpPr/>
          <p:nvPr/>
        </p:nvSpPr>
        <p:spPr>
          <a:xfrm>
            <a:off x="0" y="8928847"/>
            <a:ext cx="6858000" cy="9771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合資会社　註文住宅一山／一山不動産事業</a:t>
            </a:r>
            <a:endParaRPr kumimoji="1" lang="en-US" altLang="ja-JP" b="1" dirty="0"/>
          </a:p>
          <a:p>
            <a:r>
              <a:rPr kumimoji="1" lang="ja-JP" altLang="en-US" b="1" dirty="0"/>
              <a:t>                      </a:t>
            </a:r>
            <a:r>
              <a:rPr kumimoji="1" lang="ja-JP" altLang="en-US" dirty="0"/>
              <a:t>〒</a:t>
            </a:r>
            <a:r>
              <a:rPr kumimoji="1" lang="en-US" altLang="ja-JP" dirty="0"/>
              <a:t>963-8018</a:t>
            </a:r>
            <a:r>
              <a:rPr kumimoji="1" lang="ja-JP" altLang="en-US" dirty="0"/>
              <a:t>　福島県郡山市桃見台</a:t>
            </a:r>
            <a:r>
              <a:rPr kumimoji="1" lang="en-US" altLang="ja-JP" dirty="0"/>
              <a:t>8-24  </a:t>
            </a:r>
          </a:p>
          <a:p>
            <a:r>
              <a:rPr kumimoji="1" lang="en-US" altLang="ja-JP" dirty="0"/>
              <a:t>		</a:t>
            </a:r>
            <a:r>
              <a:rPr kumimoji="1" lang="en-US" altLang="ja-JP" b="1" dirty="0"/>
              <a:t>     </a:t>
            </a:r>
            <a:r>
              <a:rPr kumimoji="1" lang="en-US" altLang="ja-JP" b="1" dirty="0" err="1"/>
              <a:t>tel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: 024-991-6511     </a:t>
            </a:r>
            <a:r>
              <a:rPr kumimoji="1" lang="en-US" altLang="ja-JP" b="1" dirty="0" err="1"/>
              <a:t>mobil</a:t>
            </a:r>
            <a:r>
              <a:rPr kumimoji="1" lang="en-US" altLang="ja-JP" b="1" dirty="0"/>
              <a:t> : 080-5554-1651    </a:t>
            </a:r>
            <a:r>
              <a:rPr kumimoji="1" lang="ja-JP" altLang="en-US" b="1" dirty="0"/>
              <a:t>細矢国昭</a:t>
            </a:r>
            <a:endParaRPr kumimoji="1" lang="en-US" altLang="ja-JP" b="1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954302F4-5CDE-4132-827F-DD417E54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7" y="9220200"/>
            <a:ext cx="506896" cy="424062"/>
          </a:xfrm>
          <a:prstGeom prst="rect">
            <a:avLst/>
          </a:prstGeom>
        </p:spPr>
      </p:pic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28A50B5B-441B-4538-A0DF-9DC68872F310}"/>
              </a:ext>
            </a:extLst>
          </p:cNvPr>
          <p:cNvSpPr/>
          <p:nvPr/>
        </p:nvSpPr>
        <p:spPr>
          <a:xfrm>
            <a:off x="119377" y="4348680"/>
            <a:ext cx="6411952" cy="1649664"/>
          </a:xfrm>
          <a:prstGeom prst="roundRect">
            <a:avLst/>
          </a:prstGeom>
          <a:solidFill>
            <a:schemeClr val="accent6"/>
          </a:solidFill>
          <a:ln cmpd="dbl">
            <a:solidFill>
              <a:srgbClr val="F7F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気になる価格は。。。。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たとえば、、  タタミ１帖で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           </a:t>
            </a:r>
            <a:endParaRPr kumimoji="1" lang="en-US" altLang="ja-JP" sz="8000" dirty="0">
              <a:solidFill>
                <a:srgbClr val="FF99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なんと！！！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F7FCBC9-72F4-47E2-92F3-34C46FD2CF36}"/>
              </a:ext>
            </a:extLst>
          </p:cNvPr>
          <p:cNvSpPr/>
          <p:nvPr/>
        </p:nvSpPr>
        <p:spPr>
          <a:xfrm>
            <a:off x="211873" y="6090463"/>
            <a:ext cx="6411952" cy="273846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施工事例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</a:t>
            </a: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before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after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2B24CA7-DC60-414D-BEF4-541753687013}"/>
              </a:ext>
            </a:extLst>
          </p:cNvPr>
          <p:cNvSpPr txBox="1"/>
          <p:nvPr/>
        </p:nvSpPr>
        <p:spPr>
          <a:xfrm>
            <a:off x="2867891" y="4466639"/>
            <a:ext cx="3750739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BIZ UDゴシック" panose="020B0400000000000000" pitchFamily="49" charset="-128"/>
              </a:rPr>
              <a:t>５</a:t>
            </a:r>
            <a:r>
              <a:rPr kumimoji="1" lang="en-US" altLang="ja-JP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BIZ UDゴシック" panose="020B0400000000000000" pitchFamily="49" charset="-128"/>
              </a:rPr>
              <a:t>.</a:t>
            </a:r>
            <a:r>
              <a:rPr kumimoji="1" lang="ja-JP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BIZ UDゴシック" panose="020B0400000000000000" pitchFamily="49" charset="-128"/>
              </a:rPr>
              <a:t>１万円</a:t>
            </a:r>
            <a:endParaRPr kumimoji="1" lang="en-US" altLang="ja-JP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BIZ UDゴシック" panose="020B0400000000000000" pitchFamily="49" charset="-128"/>
            </a:endParaRPr>
          </a:p>
          <a:p>
            <a:r>
              <a:rPr kumimoji="1" lang="ja-JP" altLang="en-US" sz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　　　　　　　　　　　　　　　　　　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（消費税別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価格は建物状況により変わりますが、</a:t>
            </a:r>
            <a:endParaRPr kumimoji="1"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さらにお安くなるかも！！！ 　　　</a:t>
            </a:r>
            <a:endParaRPr kumimoji="1" lang="ja-JP" altLang="en-US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　　　　　　　　　　　　　　　　</a:t>
            </a:r>
            <a:endParaRPr kumimoji="1" lang="en-US" altLang="ja-JP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24E4BAB-38C8-4F06-9BB6-C2CB9ACCB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6421" y="6533575"/>
            <a:ext cx="2261814" cy="169636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EF063B-6C1F-4F34-808C-C3C413C80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825" y="6531575"/>
            <a:ext cx="2185010" cy="163875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88EB5D7-A982-4EEA-8E6B-BF3499B74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852" y="6987257"/>
            <a:ext cx="1664230" cy="12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171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細矢 順子</dc:creator>
  <cp:lastModifiedBy>細矢 順子</cp:lastModifiedBy>
  <cp:revision>21</cp:revision>
  <dcterms:created xsi:type="dcterms:W3CDTF">2021-05-31T05:30:29Z</dcterms:created>
  <dcterms:modified xsi:type="dcterms:W3CDTF">2021-06-11T03:14:47Z</dcterms:modified>
</cp:coreProperties>
</file>